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3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22" d="100"/>
          <a:sy n="22" d="100"/>
        </p:scale>
        <p:origin x="172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4A479-9389-4D14-B451-2A06D7AB6C5F}" type="datetimeFigureOut">
              <a:rPr lang="pl-PL" smtClean="0"/>
              <a:t>06.09.2017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4677-7470-473F-ACEC-4BEFB01ED3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571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4A479-9389-4D14-B451-2A06D7AB6C5F}" type="datetimeFigureOut">
              <a:rPr lang="pl-PL" smtClean="0"/>
              <a:t>06.09.2017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4677-7470-473F-ACEC-4BEFB01ED3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1826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4A479-9389-4D14-B451-2A06D7AB6C5F}" type="datetimeFigureOut">
              <a:rPr lang="pl-PL" smtClean="0"/>
              <a:t>06.09.2017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4677-7470-473F-ACEC-4BEFB01ED3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2153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4A479-9389-4D14-B451-2A06D7AB6C5F}" type="datetimeFigureOut">
              <a:rPr lang="pl-PL" smtClean="0"/>
              <a:t>06.09.2017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4677-7470-473F-ACEC-4BEFB01ED3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065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4A479-9389-4D14-B451-2A06D7AB6C5F}" type="datetimeFigureOut">
              <a:rPr lang="pl-PL" smtClean="0"/>
              <a:t>06.09.2017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4677-7470-473F-ACEC-4BEFB01ED3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7322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4A479-9389-4D14-B451-2A06D7AB6C5F}" type="datetimeFigureOut">
              <a:rPr lang="pl-PL" smtClean="0"/>
              <a:t>06.09.2017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4677-7470-473F-ACEC-4BEFB01ED3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8674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4A479-9389-4D14-B451-2A06D7AB6C5F}" type="datetimeFigureOut">
              <a:rPr lang="pl-PL" smtClean="0"/>
              <a:t>06.09.2017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4677-7470-473F-ACEC-4BEFB01ED3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951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4A479-9389-4D14-B451-2A06D7AB6C5F}" type="datetimeFigureOut">
              <a:rPr lang="pl-PL" smtClean="0"/>
              <a:t>06.09.2017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4677-7470-473F-ACEC-4BEFB01ED3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2857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4A479-9389-4D14-B451-2A06D7AB6C5F}" type="datetimeFigureOut">
              <a:rPr lang="pl-PL" smtClean="0"/>
              <a:t>06.09.2017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4677-7470-473F-ACEC-4BEFB01ED3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8723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4A479-9389-4D14-B451-2A06D7AB6C5F}" type="datetimeFigureOut">
              <a:rPr lang="pl-PL" smtClean="0"/>
              <a:t>06.09.2017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4677-7470-473F-ACEC-4BEFB01ED3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242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4A479-9389-4D14-B451-2A06D7AB6C5F}" type="datetimeFigureOut">
              <a:rPr lang="pl-PL" smtClean="0"/>
              <a:t>06.09.2017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4677-7470-473F-ACEC-4BEFB01ED3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5116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4A479-9389-4D14-B451-2A06D7AB6C5F}" type="datetimeFigureOut">
              <a:rPr lang="pl-PL" smtClean="0"/>
              <a:t>06.09.2017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A4677-7470-473F-ACEC-4BEFB01ED3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5467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az 10">
            <a:extLst>
              <a:ext uri="{FF2B5EF4-FFF2-40B4-BE49-F238E27FC236}">
                <a16:creationId xmlns:a16="http://schemas.microsoft.com/office/drawing/2014/main" id="{A88A7CCA-4D7B-426A-8403-BA0FFFBF9D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0000" y="180000"/>
            <a:ext cx="3734999" cy="1800000"/>
          </a:xfrm>
          <a:prstGeom prst="rect">
            <a:avLst/>
          </a:prstGeom>
        </p:spPr>
      </p:pic>
      <p:sp>
        <p:nvSpPr>
          <p:cNvPr id="14" name="Prostokąt 13">
            <a:extLst>
              <a:ext uri="{FF2B5EF4-FFF2-40B4-BE49-F238E27FC236}">
                <a16:creationId xmlns:a16="http://schemas.microsoft.com/office/drawing/2014/main" id="{B26C5352-7DFF-44DC-828F-24B2941914F8}"/>
              </a:ext>
            </a:extLst>
          </p:cNvPr>
          <p:cNvSpPr/>
          <p:nvPr/>
        </p:nvSpPr>
        <p:spPr>
          <a:xfrm>
            <a:off x="0" y="5166255"/>
            <a:ext cx="21383625" cy="180000"/>
          </a:xfrm>
          <a:prstGeom prst="rect">
            <a:avLst/>
          </a:prstGeom>
          <a:solidFill>
            <a:srgbClr val="3C3C4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34" name="Obraz 33">
            <a:extLst>
              <a:ext uri="{FF2B5EF4-FFF2-40B4-BE49-F238E27FC236}">
                <a16:creationId xmlns:a16="http://schemas.microsoft.com/office/drawing/2014/main" id="{32F4FB61-DD77-48CE-A244-D735EFB6C3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7276" y="28942579"/>
            <a:ext cx="3375000" cy="1080000"/>
          </a:xfrm>
          <a:prstGeom prst="rect">
            <a:avLst/>
          </a:prstGeom>
        </p:spPr>
      </p:pic>
      <p:sp>
        <p:nvSpPr>
          <p:cNvPr id="35" name="Prostokąt 34">
            <a:extLst>
              <a:ext uri="{FF2B5EF4-FFF2-40B4-BE49-F238E27FC236}">
                <a16:creationId xmlns:a16="http://schemas.microsoft.com/office/drawing/2014/main" id="{7251F2B3-0714-4184-9578-84A08DAC97DC}"/>
              </a:ext>
            </a:extLst>
          </p:cNvPr>
          <p:cNvSpPr/>
          <p:nvPr/>
        </p:nvSpPr>
        <p:spPr>
          <a:xfrm>
            <a:off x="-1" y="28576259"/>
            <a:ext cx="21383625" cy="180000"/>
          </a:xfrm>
          <a:prstGeom prst="rect">
            <a:avLst/>
          </a:prstGeom>
          <a:solidFill>
            <a:srgbClr val="3C3C4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6" name="pole tekstowe 35">
            <a:extLst>
              <a:ext uri="{FF2B5EF4-FFF2-40B4-BE49-F238E27FC236}">
                <a16:creationId xmlns:a16="http://schemas.microsoft.com/office/drawing/2014/main" id="{6464AA4C-3315-4188-A546-CFEFE92EA291}"/>
              </a:ext>
            </a:extLst>
          </p:cNvPr>
          <p:cNvSpPr txBox="1"/>
          <p:nvPr/>
        </p:nvSpPr>
        <p:spPr>
          <a:xfrm>
            <a:off x="0" y="2160351"/>
            <a:ext cx="213836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b="1" dirty="0">
                <a:solidFill>
                  <a:srgbClr val="3C3C4C"/>
                </a:solidFill>
                <a:latin typeface="Adagio_Slab Bold" panose="00000800000000000000" pitchFamily="50" charset="-18"/>
              </a:rPr>
              <a:t>YOUR POSTER TITLE - </a:t>
            </a:r>
            <a:r>
              <a:rPr lang="pl-PL" sz="5400" b="1" dirty="0" err="1">
                <a:solidFill>
                  <a:srgbClr val="3C3C4C"/>
                </a:solidFill>
                <a:latin typeface="Adagio_Slab Bold" panose="00000800000000000000" pitchFamily="50" charset="-18"/>
              </a:rPr>
              <a:t>lorem</a:t>
            </a:r>
            <a:r>
              <a:rPr lang="pl-PL" sz="5400" b="1" dirty="0">
                <a:solidFill>
                  <a:srgbClr val="3C3C4C"/>
                </a:solidFill>
                <a:latin typeface="Adagio_Slab Bold" panose="00000800000000000000" pitchFamily="50" charset="-18"/>
              </a:rPr>
              <a:t> </a:t>
            </a:r>
            <a:r>
              <a:rPr lang="pl-PL" sz="5400" b="1" dirty="0" err="1">
                <a:solidFill>
                  <a:srgbClr val="3C3C4C"/>
                </a:solidFill>
                <a:latin typeface="Adagio_Slab Bold" panose="00000800000000000000" pitchFamily="50" charset="-18"/>
              </a:rPr>
              <a:t>ipsum</a:t>
            </a:r>
            <a:r>
              <a:rPr lang="pl-PL" sz="5400" b="1" dirty="0">
                <a:solidFill>
                  <a:srgbClr val="3C3C4C"/>
                </a:solidFill>
                <a:latin typeface="Adagio_Slab Bold" panose="00000800000000000000" pitchFamily="50" charset="-18"/>
              </a:rPr>
              <a:t> </a:t>
            </a:r>
            <a:r>
              <a:rPr lang="pl-PL" sz="5400" b="1" dirty="0" err="1">
                <a:solidFill>
                  <a:srgbClr val="3C3C4C"/>
                </a:solidFill>
                <a:latin typeface="Adagio_Slab Bold" panose="00000800000000000000" pitchFamily="50" charset="-18"/>
              </a:rPr>
              <a:t>lorem</a:t>
            </a:r>
            <a:r>
              <a:rPr lang="pl-PL" sz="5400" b="1" dirty="0">
                <a:solidFill>
                  <a:srgbClr val="3C3C4C"/>
                </a:solidFill>
                <a:latin typeface="Adagio_Slab Bold" panose="00000800000000000000" pitchFamily="50" charset="-18"/>
              </a:rPr>
              <a:t> </a:t>
            </a:r>
            <a:r>
              <a:rPr lang="pl-PL" sz="5400" b="1" dirty="0" err="1">
                <a:solidFill>
                  <a:srgbClr val="3C3C4C"/>
                </a:solidFill>
                <a:latin typeface="Adagio_Slab Bold" panose="00000800000000000000" pitchFamily="50" charset="-18"/>
              </a:rPr>
              <a:t>ipsum</a:t>
            </a:r>
            <a:r>
              <a:rPr lang="pl-PL" sz="5400" b="1" dirty="0">
                <a:solidFill>
                  <a:srgbClr val="3C3C4C"/>
                </a:solidFill>
                <a:latin typeface="Adagio_Slab Bold" panose="00000800000000000000" pitchFamily="50" charset="-18"/>
              </a:rPr>
              <a:t> </a:t>
            </a:r>
            <a:r>
              <a:rPr lang="pl-PL" sz="5400" b="1" dirty="0" err="1">
                <a:solidFill>
                  <a:srgbClr val="3C3C4C"/>
                </a:solidFill>
                <a:latin typeface="Adagio_Slab Bold" panose="00000800000000000000" pitchFamily="50" charset="-18"/>
              </a:rPr>
              <a:t>lorem</a:t>
            </a:r>
            <a:r>
              <a:rPr lang="pl-PL" sz="5400" b="1" dirty="0">
                <a:solidFill>
                  <a:srgbClr val="3C3C4C"/>
                </a:solidFill>
                <a:latin typeface="Adagio_Slab Bold" panose="00000800000000000000" pitchFamily="50" charset="-18"/>
              </a:rPr>
              <a:t> </a:t>
            </a:r>
            <a:r>
              <a:rPr lang="pl-PL" sz="5400" b="1" dirty="0" err="1">
                <a:solidFill>
                  <a:srgbClr val="3C3C4C"/>
                </a:solidFill>
                <a:latin typeface="Adagio_Slab Bold" panose="00000800000000000000" pitchFamily="50" charset="-18"/>
              </a:rPr>
              <a:t>ipsum</a:t>
            </a:r>
            <a:r>
              <a:rPr lang="pl-PL" sz="5400" b="1" dirty="0">
                <a:solidFill>
                  <a:srgbClr val="3C3C4C"/>
                </a:solidFill>
                <a:latin typeface="Adagio_Slab Bold" panose="00000800000000000000" pitchFamily="50" charset="-18"/>
              </a:rPr>
              <a:t> </a:t>
            </a:r>
            <a:r>
              <a:rPr lang="pl-PL" sz="5400" b="1" dirty="0" err="1">
                <a:solidFill>
                  <a:srgbClr val="3C3C4C"/>
                </a:solidFill>
                <a:latin typeface="Adagio_Slab Bold" panose="00000800000000000000" pitchFamily="50" charset="-18"/>
              </a:rPr>
              <a:t>lorem</a:t>
            </a:r>
            <a:r>
              <a:rPr lang="pl-PL" sz="5400" b="1" dirty="0">
                <a:solidFill>
                  <a:srgbClr val="3C3C4C"/>
                </a:solidFill>
                <a:latin typeface="Adagio_Slab Bold" panose="00000800000000000000" pitchFamily="50" charset="-18"/>
              </a:rPr>
              <a:t> </a:t>
            </a:r>
            <a:r>
              <a:rPr lang="pl-PL" sz="5400" b="1" dirty="0" err="1">
                <a:solidFill>
                  <a:srgbClr val="3C3C4C"/>
                </a:solidFill>
                <a:latin typeface="Adagio_Slab Bold" panose="00000800000000000000" pitchFamily="50" charset="-18"/>
              </a:rPr>
              <a:t>ipsum</a:t>
            </a:r>
            <a:r>
              <a:rPr lang="pl-PL" sz="5400" b="1" dirty="0">
                <a:solidFill>
                  <a:srgbClr val="3C3C4C"/>
                </a:solidFill>
                <a:latin typeface="Adagio_Slab Bold" panose="00000800000000000000" pitchFamily="50" charset="-18"/>
              </a:rPr>
              <a:t> </a:t>
            </a:r>
            <a:r>
              <a:rPr lang="pl-PL" sz="5400" b="1" dirty="0" err="1">
                <a:solidFill>
                  <a:srgbClr val="3C3C4C"/>
                </a:solidFill>
                <a:latin typeface="Adagio_Slab Bold" panose="00000800000000000000" pitchFamily="50" charset="-18"/>
              </a:rPr>
              <a:t>lorem</a:t>
            </a:r>
            <a:r>
              <a:rPr lang="pl-PL" sz="5400" b="1" dirty="0">
                <a:solidFill>
                  <a:srgbClr val="3C3C4C"/>
                </a:solidFill>
                <a:latin typeface="Adagio_Slab Bold" panose="00000800000000000000" pitchFamily="50" charset="-18"/>
              </a:rPr>
              <a:t> </a:t>
            </a:r>
            <a:r>
              <a:rPr lang="pl-PL" sz="5400" b="1" dirty="0" err="1">
                <a:solidFill>
                  <a:srgbClr val="3C3C4C"/>
                </a:solidFill>
                <a:latin typeface="Adagio_Slab Bold" panose="00000800000000000000" pitchFamily="50" charset="-18"/>
              </a:rPr>
              <a:t>ipsum</a:t>
            </a:r>
            <a:r>
              <a:rPr lang="pl-PL" sz="5400" b="1" dirty="0">
                <a:solidFill>
                  <a:srgbClr val="3C3C4C"/>
                </a:solidFill>
                <a:latin typeface="Adagio_Slab Bold" panose="00000800000000000000" pitchFamily="50" charset="-18"/>
              </a:rPr>
              <a:t> </a:t>
            </a:r>
            <a:r>
              <a:rPr lang="pl-PL" sz="5400" b="1" dirty="0" err="1">
                <a:solidFill>
                  <a:srgbClr val="3C3C4C"/>
                </a:solidFill>
                <a:latin typeface="Adagio_Slab Bold" panose="00000800000000000000" pitchFamily="50" charset="-18"/>
              </a:rPr>
              <a:t>lorem</a:t>
            </a:r>
            <a:r>
              <a:rPr lang="pl-PL" sz="5400" b="1" dirty="0">
                <a:solidFill>
                  <a:srgbClr val="3C3C4C"/>
                </a:solidFill>
                <a:latin typeface="Adagio_Slab Bold" panose="00000800000000000000" pitchFamily="50" charset="-18"/>
              </a:rPr>
              <a:t> </a:t>
            </a:r>
            <a:r>
              <a:rPr lang="pl-PL" sz="5400" b="1" dirty="0" err="1">
                <a:solidFill>
                  <a:srgbClr val="3C3C4C"/>
                </a:solidFill>
                <a:latin typeface="Adagio_Slab Bold" panose="00000800000000000000" pitchFamily="50" charset="-18"/>
              </a:rPr>
              <a:t>ipsum</a:t>
            </a:r>
            <a:r>
              <a:rPr lang="pl-PL" sz="5400" b="1" dirty="0">
                <a:solidFill>
                  <a:srgbClr val="3C3C4C"/>
                </a:solidFill>
                <a:latin typeface="Adagio_Slab Bold" panose="00000800000000000000" pitchFamily="50" charset="-18"/>
              </a:rPr>
              <a:t> </a:t>
            </a:r>
            <a:r>
              <a:rPr lang="pl-PL" sz="5400" b="1" dirty="0" err="1">
                <a:solidFill>
                  <a:srgbClr val="3C3C4C"/>
                </a:solidFill>
                <a:latin typeface="Adagio_Slab Bold" panose="00000800000000000000" pitchFamily="50" charset="-18"/>
              </a:rPr>
              <a:t>lorem</a:t>
            </a:r>
            <a:r>
              <a:rPr lang="pl-PL" sz="5400" b="1" dirty="0">
                <a:solidFill>
                  <a:srgbClr val="3C3C4C"/>
                </a:solidFill>
                <a:latin typeface="Adagio_Slab Bold" panose="00000800000000000000" pitchFamily="50" charset="-18"/>
              </a:rPr>
              <a:t> </a:t>
            </a:r>
            <a:r>
              <a:rPr lang="pl-PL" sz="5400" b="1" dirty="0" err="1">
                <a:solidFill>
                  <a:srgbClr val="3C3C4C"/>
                </a:solidFill>
                <a:latin typeface="Adagio_Slab Bold" panose="00000800000000000000" pitchFamily="50" charset="-18"/>
              </a:rPr>
              <a:t>ipsum</a:t>
            </a:r>
            <a:r>
              <a:rPr lang="pl-PL" sz="5400" b="1" dirty="0">
                <a:solidFill>
                  <a:srgbClr val="3C3C4C"/>
                </a:solidFill>
                <a:latin typeface="Adagio_Slab Bold" panose="00000800000000000000" pitchFamily="50" charset="-18"/>
              </a:rPr>
              <a:t> </a:t>
            </a:r>
          </a:p>
        </p:txBody>
      </p:sp>
      <p:sp>
        <p:nvSpPr>
          <p:cNvPr id="38" name="pole tekstowe 37">
            <a:extLst>
              <a:ext uri="{FF2B5EF4-FFF2-40B4-BE49-F238E27FC236}">
                <a16:creationId xmlns:a16="http://schemas.microsoft.com/office/drawing/2014/main" id="{432875E2-59E3-4ED2-8B7D-1EB2370292B2}"/>
              </a:ext>
            </a:extLst>
          </p:cNvPr>
          <p:cNvSpPr txBox="1"/>
          <p:nvPr/>
        </p:nvSpPr>
        <p:spPr>
          <a:xfrm>
            <a:off x="0" y="3941285"/>
            <a:ext cx="2138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3C3C4C"/>
                </a:solidFill>
              </a:rPr>
              <a:t>First Author</a:t>
            </a:r>
            <a:r>
              <a:rPr lang="en-GB" sz="3600" baseline="30000" dirty="0">
                <a:solidFill>
                  <a:srgbClr val="3C3C4C"/>
                </a:solidFill>
              </a:rPr>
              <a:t>1</a:t>
            </a:r>
            <a:r>
              <a:rPr lang="en-GB" sz="3600" dirty="0">
                <a:solidFill>
                  <a:srgbClr val="3C3C4C"/>
                </a:solidFill>
              </a:rPr>
              <a:t>, </a:t>
            </a:r>
            <a:r>
              <a:rPr lang="en-GB" sz="3600" dirty="0" err="1">
                <a:solidFill>
                  <a:srgbClr val="3C3C4C"/>
                </a:solidFill>
              </a:rPr>
              <a:t>Secound</a:t>
            </a:r>
            <a:r>
              <a:rPr lang="en-GB" sz="3600" dirty="0">
                <a:solidFill>
                  <a:srgbClr val="3C3C4C"/>
                </a:solidFill>
              </a:rPr>
              <a:t> Author</a:t>
            </a:r>
            <a:r>
              <a:rPr lang="en-GB" sz="3600" baseline="30000" dirty="0">
                <a:solidFill>
                  <a:srgbClr val="3C3C4C"/>
                </a:solidFill>
              </a:rPr>
              <a:t>1</a:t>
            </a:r>
            <a:r>
              <a:rPr lang="en-GB" sz="3600" dirty="0">
                <a:solidFill>
                  <a:srgbClr val="3C3C4C"/>
                </a:solidFill>
              </a:rPr>
              <a:t>, Third Author</a:t>
            </a:r>
            <a:r>
              <a:rPr lang="en-GB" sz="3600" baseline="30000" dirty="0">
                <a:solidFill>
                  <a:srgbClr val="3C3C4C"/>
                </a:solidFill>
              </a:rPr>
              <a:t>2</a:t>
            </a:r>
          </a:p>
        </p:txBody>
      </p:sp>
      <p:sp>
        <p:nvSpPr>
          <p:cNvPr id="39" name="Prostokąt 38">
            <a:extLst>
              <a:ext uri="{FF2B5EF4-FFF2-40B4-BE49-F238E27FC236}">
                <a16:creationId xmlns:a16="http://schemas.microsoft.com/office/drawing/2014/main" id="{23A08C9E-E104-4266-B1E0-48E2DEAD4434}"/>
              </a:ext>
            </a:extLst>
          </p:cNvPr>
          <p:cNvSpPr/>
          <p:nvPr/>
        </p:nvSpPr>
        <p:spPr>
          <a:xfrm>
            <a:off x="0" y="4481285"/>
            <a:ext cx="21384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l-PL" sz="2800" baseline="30000" dirty="0">
                <a:solidFill>
                  <a:srgbClr val="3C3C4C"/>
                </a:solidFill>
              </a:rPr>
              <a:t>1</a:t>
            </a:r>
            <a:r>
              <a:rPr lang="en-GB" sz="2800" dirty="0">
                <a:solidFill>
                  <a:srgbClr val="3C3C4C"/>
                </a:solidFill>
              </a:rPr>
              <a:t>Warsaw University of Technology</a:t>
            </a:r>
            <a:r>
              <a:rPr lang="pl-PL" sz="2800" dirty="0">
                <a:solidFill>
                  <a:srgbClr val="3C3C4C"/>
                </a:solidFill>
              </a:rPr>
              <a:t>,</a:t>
            </a:r>
            <a:r>
              <a:rPr lang="en-GB" sz="2800" dirty="0">
                <a:solidFill>
                  <a:srgbClr val="3C3C4C"/>
                </a:solidFill>
              </a:rPr>
              <a:t> </a:t>
            </a:r>
            <a:r>
              <a:rPr lang="pl-PL" sz="2800" baseline="30000" dirty="0">
                <a:solidFill>
                  <a:srgbClr val="3C3C4C"/>
                </a:solidFill>
              </a:rPr>
              <a:t>2</a:t>
            </a:r>
            <a:r>
              <a:rPr lang="en-GB" sz="2800" dirty="0">
                <a:solidFill>
                  <a:srgbClr val="3C3C4C"/>
                </a:solidFill>
              </a:rPr>
              <a:t>Other Affiliation</a:t>
            </a:r>
          </a:p>
        </p:txBody>
      </p:sp>
      <p:sp>
        <p:nvSpPr>
          <p:cNvPr id="42" name="Prostokąt 2">
            <a:extLst>
              <a:ext uri="{FF2B5EF4-FFF2-40B4-BE49-F238E27FC236}">
                <a16:creationId xmlns:a16="http://schemas.microsoft.com/office/drawing/2014/main" id="{0097F73C-3724-434E-8A9A-A77330786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399" y="29067080"/>
            <a:ext cx="1621416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13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9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l-PL" sz="2400" b="1" dirty="0">
                <a:solidFill>
                  <a:srgbClr val="3C3C4C"/>
                </a:solidFill>
                <a:latin typeface="+mn-lt"/>
              </a:rPr>
              <a:t>Acknowledgements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l-PL" sz="2400" dirty="0">
                <a:solidFill>
                  <a:srgbClr val="3C3C4C"/>
                </a:solidFill>
                <a:latin typeface="+mn-lt"/>
              </a:rPr>
              <a:t>This work has been supported </a:t>
            </a:r>
            <a:r>
              <a:rPr lang="pl-PL" altLang="pl-PL" sz="2400" dirty="0">
                <a:solidFill>
                  <a:srgbClr val="3C3C4C"/>
                </a:solidFill>
                <a:latin typeface="+mn-lt"/>
              </a:rPr>
              <a:t>– YOUR GRANT INFORMATION                                                               </a:t>
            </a:r>
            <a:r>
              <a:rPr lang="en-GB" altLang="pl-PL" sz="2400" dirty="0">
                <a:solidFill>
                  <a:srgbClr val="3C3C4C"/>
                </a:solidFill>
                <a:latin typeface="+mn-lt"/>
              </a:rPr>
              <a:t>Supporter’s logo if necessary</a:t>
            </a:r>
            <a:r>
              <a:rPr lang="pl-PL" altLang="pl-PL" sz="2400" dirty="0">
                <a:solidFill>
                  <a:srgbClr val="3C3C4C"/>
                </a:solidFill>
                <a:latin typeface="+mn-lt"/>
              </a:rPr>
              <a:t> =&gt; </a:t>
            </a:r>
            <a:endParaRPr lang="en-US" altLang="pl-PL" sz="2400" dirty="0">
              <a:solidFill>
                <a:srgbClr val="3C3C4C"/>
              </a:solidFill>
              <a:latin typeface="+mn-lt"/>
            </a:endParaRPr>
          </a:p>
        </p:txBody>
      </p:sp>
      <p:sp>
        <p:nvSpPr>
          <p:cNvPr id="54" name="Prostokąt: zaokrąglone rogi 53">
            <a:extLst>
              <a:ext uri="{FF2B5EF4-FFF2-40B4-BE49-F238E27FC236}">
                <a16:creationId xmlns:a16="http://schemas.microsoft.com/office/drawing/2014/main" id="{3D8D628E-0385-40C2-9ACE-C4DB89CE3CF6}"/>
              </a:ext>
            </a:extLst>
          </p:cNvPr>
          <p:cNvSpPr/>
          <p:nvPr/>
        </p:nvSpPr>
        <p:spPr>
          <a:xfrm>
            <a:off x="831227" y="13775402"/>
            <a:ext cx="9610706" cy="14336997"/>
          </a:xfrm>
          <a:prstGeom prst="roundRect">
            <a:avLst>
              <a:gd name="adj" fmla="val 16226"/>
            </a:avLst>
          </a:prstGeom>
          <a:noFill/>
          <a:ln w="127000">
            <a:solidFill>
              <a:srgbClr val="3C3C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5" name="Prostokąt: zaokrąglone rogi 54">
            <a:extLst>
              <a:ext uri="{FF2B5EF4-FFF2-40B4-BE49-F238E27FC236}">
                <a16:creationId xmlns:a16="http://schemas.microsoft.com/office/drawing/2014/main" id="{2AD4BFAC-E1BF-4056-AC30-FBB0E8EC0143}"/>
              </a:ext>
            </a:extLst>
          </p:cNvPr>
          <p:cNvSpPr/>
          <p:nvPr/>
        </p:nvSpPr>
        <p:spPr>
          <a:xfrm>
            <a:off x="831227" y="6139543"/>
            <a:ext cx="9610706" cy="6696000"/>
          </a:xfrm>
          <a:prstGeom prst="roundRect">
            <a:avLst>
              <a:gd name="adj" fmla="val 22720"/>
            </a:avLst>
          </a:prstGeom>
          <a:noFill/>
          <a:ln w="127000">
            <a:solidFill>
              <a:srgbClr val="3C3C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rostokąt: zaokrąglone rogi 16">
            <a:extLst>
              <a:ext uri="{FF2B5EF4-FFF2-40B4-BE49-F238E27FC236}">
                <a16:creationId xmlns:a16="http://schemas.microsoft.com/office/drawing/2014/main" id="{86E2C8FC-675A-443A-AB12-57D2438B554B}"/>
              </a:ext>
            </a:extLst>
          </p:cNvPr>
          <p:cNvSpPr/>
          <p:nvPr/>
        </p:nvSpPr>
        <p:spPr>
          <a:xfrm>
            <a:off x="1572749" y="5657075"/>
            <a:ext cx="4320000" cy="900000"/>
          </a:xfrm>
          <a:prstGeom prst="roundRect">
            <a:avLst>
              <a:gd name="adj" fmla="val 22720"/>
            </a:avLst>
          </a:prstGeom>
          <a:solidFill>
            <a:schemeClr val="bg1"/>
          </a:solidFill>
          <a:ln w="127000">
            <a:solidFill>
              <a:srgbClr val="3C3C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rgbClr val="3C3C4C"/>
                </a:solidFill>
                <a:latin typeface="Adagio_Slab" panose="00000500000000000000" pitchFamily="50" charset="-18"/>
              </a:rPr>
              <a:t>Introduction</a:t>
            </a:r>
          </a:p>
        </p:txBody>
      </p:sp>
      <p:sp>
        <p:nvSpPr>
          <p:cNvPr id="19" name="Prostokąt: zaokrąglone rogi 18">
            <a:extLst>
              <a:ext uri="{FF2B5EF4-FFF2-40B4-BE49-F238E27FC236}">
                <a16:creationId xmlns:a16="http://schemas.microsoft.com/office/drawing/2014/main" id="{EABF11C1-6644-4E89-B614-98DEE5506B0F}"/>
              </a:ext>
            </a:extLst>
          </p:cNvPr>
          <p:cNvSpPr/>
          <p:nvPr/>
        </p:nvSpPr>
        <p:spPr>
          <a:xfrm>
            <a:off x="1573200" y="13263853"/>
            <a:ext cx="4320000" cy="900000"/>
          </a:xfrm>
          <a:prstGeom prst="roundRect">
            <a:avLst>
              <a:gd name="adj" fmla="val 22720"/>
            </a:avLst>
          </a:prstGeom>
          <a:solidFill>
            <a:schemeClr val="bg1"/>
          </a:solidFill>
          <a:ln w="127000">
            <a:solidFill>
              <a:srgbClr val="3C3C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rgbClr val="3C3C4C"/>
                </a:solidFill>
                <a:latin typeface="Adagio_Slab" panose="00000500000000000000" pitchFamily="50" charset="-18"/>
              </a:rPr>
              <a:t>Method</a:t>
            </a:r>
          </a:p>
        </p:txBody>
      </p:sp>
      <p:sp>
        <p:nvSpPr>
          <p:cNvPr id="20" name="Prostokąt: zaokrąglone rogi 19">
            <a:extLst>
              <a:ext uri="{FF2B5EF4-FFF2-40B4-BE49-F238E27FC236}">
                <a16:creationId xmlns:a16="http://schemas.microsoft.com/office/drawing/2014/main" id="{ABDBC77E-2670-4A3B-83BB-6A2B4446F94A}"/>
              </a:ext>
            </a:extLst>
          </p:cNvPr>
          <p:cNvSpPr/>
          <p:nvPr/>
        </p:nvSpPr>
        <p:spPr>
          <a:xfrm>
            <a:off x="10926000" y="6138000"/>
            <a:ext cx="9610706" cy="6696000"/>
          </a:xfrm>
          <a:prstGeom prst="roundRect">
            <a:avLst>
              <a:gd name="adj" fmla="val 22720"/>
            </a:avLst>
          </a:prstGeom>
          <a:noFill/>
          <a:ln w="127000">
            <a:solidFill>
              <a:srgbClr val="3C3C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rostokąt: zaokrąglone rogi 20">
            <a:extLst>
              <a:ext uri="{FF2B5EF4-FFF2-40B4-BE49-F238E27FC236}">
                <a16:creationId xmlns:a16="http://schemas.microsoft.com/office/drawing/2014/main" id="{4C8B4A24-8E2C-4826-8F11-459065021F68}"/>
              </a:ext>
            </a:extLst>
          </p:cNvPr>
          <p:cNvSpPr/>
          <p:nvPr/>
        </p:nvSpPr>
        <p:spPr>
          <a:xfrm>
            <a:off x="11683214" y="5655600"/>
            <a:ext cx="4320000" cy="900000"/>
          </a:xfrm>
          <a:prstGeom prst="roundRect">
            <a:avLst>
              <a:gd name="adj" fmla="val 22720"/>
            </a:avLst>
          </a:prstGeom>
          <a:solidFill>
            <a:schemeClr val="bg1"/>
          </a:solidFill>
          <a:ln w="127000">
            <a:solidFill>
              <a:srgbClr val="3C3C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rgbClr val="3C3C4C"/>
                </a:solidFill>
                <a:latin typeface="Adagio_Slab" panose="00000500000000000000" pitchFamily="50" charset="-18"/>
              </a:rPr>
              <a:t>Materials</a:t>
            </a:r>
          </a:p>
        </p:txBody>
      </p:sp>
      <p:sp>
        <p:nvSpPr>
          <p:cNvPr id="23" name="Prostokąt: zaokrąglone rogi 22">
            <a:extLst>
              <a:ext uri="{FF2B5EF4-FFF2-40B4-BE49-F238E27FC236}">
                <a16:creationId xmlns:a16="http://schemas.microsoft.com/office/drawing/2014/main" id="{F60DAE8D-A1CC-4BF1-A109-962F45B277EC}"/>
              </a:ext>
            </a:extLst>
          </p:cNvPr>
          <p:cNvSpPr/>
          <p:nvPr/>
        </p:nvSpPr>
        <p:spPr>
          <a:xfrm>
            <a:off x="10927286" y="13777200"/>
            <a:ext cx="9610706" cy="6696000"/>
          </a:xfrm>
          <a:prstGeom prst="roundRect">
            <a:avLst>
              <a:gd name="adj" fmla="val 22720"/>
            </a:avLst>
          </a:prstGeom>
          <a:noFill/>
          <a:ln w="127000">
            <a:solidFill>
              <a:srgbClr val="3C3C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Prostokąt: zaokrąglone rogi 23">
            <a:extLst>
              <a:ext uri="{FF2B5EF4-FFF2-40B4-BE49-F238E27FC236}">
                <a16:creationId xmlns:a16="http://schemas.microsoft.com/office/drawing/2014/main" id="{D8366061-51D8-4D42-AD8C-6D22D9250F10}"/>
              </a:ext>
            </a:extLst>
          </p:cNvPr>
          <p:cNvSpPr/>
          <p:nvPr/>
        </p:nvSpPr>
        <p:spPr>
          <a:xfrm>
            <a:off x="11682000" y="13262400"/>
            <a:ext cx="4320000" cy="900000"/>
          </a:xfrm>
          <a:prstGeom prst="roundRect">
            <a:avLst>
              <a:gd name="adj" fmla="val 22720"/>
            </a:avLst>
          </a:prstGeom>
          <a:solidFill>
            <a:schemeClr val="bg1"/>
          </a:solidFill>
          <a:ln w="127000">
            <a:solidFill>
              <a:srgbClr val="3C3C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rgbClr val="3C3C4C"/>
                </a:solidFill>
                <a:latin typeface="Adagio_Slab" panose="00000500000000000000" pitchFamily="50" charset="-18"/>
              </a:rPr>
              <a:t>Results</a:t>
            </a:r>
          </a:p>
        </p:txBody>
      </p:sp>
      <p:sp>
        <p:nvSpPr>
          <p:cNvPr id="27" name="Prostokąt: zaokrąglone rogi 26">
            <a:extLst>
              <a:ext uri="{FF2B5EF4-FFF2-40B4-BE49-F238E27FC236}">
                <a16:creationId xmlns:a16="http://schemas.microsoft.com/office/drawing/2014/main" id="{11539F23-7FE0-4A04-8488-F2CADFA9D141}"/>
              </a:ext>
            </a:extLst>
          </p:cNvPr>
          <p:cNvSpPr/>
          <p:nvPr/>
        </p:nvSpPr>
        <p:spPr>
          <a:xfrm>
            <a:off x="10927286" y="21416400"/>
            <a:ext cx="9610706" cy="6696000"/>
          </a:xfrm>
          <a:prstGeom prst="roundRect">
            <a:avLst>
              <a:gd name="adj" fmla="val 22720"/>
            </a:avLst>
          </a:prstGeom>
          <a:noFill/>
          <a:ln w="127000">
            <a:solidFill>
              <a:srgbClr val="3C3C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Prostokąt: zaokrąglone rogi 27">
            <a:extLst>
              <a:ext uri="{FF2B5EF4-FFF2-40B4-BE49-F238E27FC236}">
                <a16:creationId xmlns:a16="http://schemas.microsoft.com/office/drawing/2014/main" id="{4E9BD081-FCF4-4F1B-A2AF-338389F0FCE1}"/>
              </a:ext>
            </a:extLst>
          </p:cNvPr>
          <p:cNvSpPr/>
          <p:nvPr/>
        </p:nvSpPr>
        <p:spPr>
          <a:xfrm>
            <a:off x="11682000" y="20901600"/>
            <a:ext cx="4320000" cy="900000"/>
          </a:xfrm>
          <a:prstGeom prst="roundRect">
            <a:avLst>
              <a:gd name="adj" fmla="val 22720"/>
            </a:avLst>
          </a:prstGeom>
          <a:solidFill>
            <a:schemeClr val="bg1"/>
          </a:solidFill>
          <a:ln w="127000">
            <a:solidFill>
              <a:srgbClr val="3C3C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rgbClr val="3C3C4C"/>
                </a:solidFill>
                <a:latin typeface="Adagio_Slab" panose="00000500000000000000" pitchFamily="50" charset="-18"/>
              </a:rPr>
              <a:t>Conclusion</a:t>
            </a:r>
          </a:p>
        </p:txBody>
      </p:sp>
      <p:pic>
        <p:nvPicPr>
          <p:cNvPr id="31" name="Obraz 30">
            <a:extLst>
              <a:ext uri="{FF2B5EF4-FFF2-40B4-BE49-F238E27FC236}">
                <a16:creationId xmlns:a16="http://schemas.microsoft.com/office/drawing/2014/main" id="{54EFE684-AE82-426D-9163-F49A8156B8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431998"/>
            <a:ext cx="6048000" cy="1428480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14BB3947-AA70-43D7-9393-35C7D72CF804}"/>
              </a:ext>
            </a:extLst>
          </p:cNvPr>
          <p:cNvSpPr txBox="1"/>
          <p:nvPr/>
        </p:nvSpPr>
        <p:spPr>
          <a:xfrm>
            <a:off x="14035288" y="818390"/>
            <a:ext cx="3392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>
                <a:solidFill>
                  <a:srgbClr val="3C3C4C"/>
                </a:solidFill>
              </a:rPr>
              <a:t>Conference logo =&gt;</a:t>
            </a:r>
          </a:p>
        </p:txBody>
      </p:sp>
    </p:spTree>
    <p:extLst>
      <p:ext uri="{BB962C8B-B14F-4D97-AF65-F5344CB8AC3E}">
        <p14:creationId xmlns:p14="http://schemas.microsoft.com/office/powerpoint/2010/main" val="137281277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1358</TotalTime>
  <Words>58</Words>
  <Application>Microsoft Office PowerPoint</Application>
  <PresentationFormat>Niestandardowy</PresentationFormat>
  <Paragraphs>11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7" baseType="lpstr">
      <vt:lpstr>Adagio_Slab</vt:lpstr>
      <vt:lpstr>Adagio_Slab Bold</vt:lpstr>
      <vt:lpstr>Arial</vt:lpstr>
      <vt:lpstr>Calibri</vt:lpstr>
      <vt:lpstr>Calibri Light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Marek Wdowiak</dc:creator>
  <cp:lastModifiedBy>Marek Wdowiak</cp:lastModifiedBy>
  <cp:revision>14</cp:revision>
  <dcterms:created xsi:type="dcterms:W3CDTF">2017-08-31T10:32:44Z</dcterms:created>
  <dcterms:modified xsi:type="dcterms:W3CDTF">2017-09-06T13:24:29Z</dcterms:modified>
</cp:coreProperties>
</file>